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7" r:id="rId4"/>
    <p:sldId id="286" r:id="rId5"/>
    <p:sldId id="278" r:id="rId6"/>
    <p:sldId id="277" r:id="rId7"/>
    <p:sldId id="259" r:id="rId8"/>
    <p:sldId id="258" r:id="rId9"/>
    <p:sldId id="257" r:id="rId10"/>
    <p:sldId id="281" r:id="rId11"/>
    <p:sldId id="260" r:id="rId12"/>
    <p:sldId id="262" r:id="rId13"/>
    <p:sldId id="264" r:id="rId14"/>
    <p:sldId id="284" r:id="rId15"/>
    <p:sldId id="265" r:id="rId16"/>
    <p:sldId id="285" r:id="rId17"/>
    <p:sldId id="268" r:id="rId18"/>
    <p:sldId id="269" r:id="rId19"/>
    <p:sldId id="261" r:id="rId20"/>
    <p:sldId id="272" r:id="rId21"/>
    <p:sldId id="282" r:id="rId22"/>
    <p:sldId id="271" r:id="rId23"/>
    <p:sldId id="270" r:id="rId24"/>
    <p:sldId id="273" r:id="rId25"/>
    <p:sldId id="275" r:id="rId26"/>
    <p:sldId id="274" r:id="rId27"/>
    <p:sldId id="266" r:id="rId28"/>
    <p:sldId id="287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F23A2-7944-42F5-8B9C-EC7CAA05B86F}" v="25" dt="2023-11-01T15:01:10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29D71-AC81-712C-C8AC-343C4B84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5DF4E0-9222-87F7-FC34-79C0484FD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9149E8-E7EE-A1E0-B639-A9C8A8A1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0B2450-58B2-E1A1-9A5C-EFDB72DA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D7AA7B-97B1-AF71-799E-C9EAF190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84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820A0-ACE5-C1AC-5201-F79F70B8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23DC64-381C-38A1-410E-A6578221A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B4485E-D962-03BA-0C1E-59BD5D50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52829-5868-EF71-675A-6055C73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0DDCC4-262C-3275-8275-24D742F5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07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365256-8E5A-541C-6092-D8672A35A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839B85-6EBC-3EA7-83A6-6A13FB09C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D0588F-9588-27ED-CA45-D7EC6EB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45ACB-EC6F-A793-5E96-B1F50D76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6B4278-C56D-3F9C-C0B7-DDC2217E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33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80245-93FB-A16A-EF16-C1B5A641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3E945-F30E-8077-7DA7-87A41AE80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060370-AD59-EDDB-F948-FF6E5F5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AC9255-B578-9D33-E302-D8F4676D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F48CAA-AE7B-E4E1-28B4-61FFD661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46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3D98F-B4E2-ABE5-43CF-856A5C1B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7A76CF-49FA-ECCD-98F0-E7C3D05C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47C504-E873-770E-2614-A6A56100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689E14-5C49-EDB2-75A1-FABB9678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5E06A-636B-531D-8BAF-05BC42E8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6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17079-01D5-2FE3-68E9-BA5A8466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C561D2-9BA7-D3F6-3268-C211A07A5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810F85-1AD5-7FCE-ED08-E2A9859BC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150F19-B692-C923-41D8-127B5213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6F14DE-AC6C-49DC-8884-379517EA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13CCDB-795B-EF66-C407-8B2E9A12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7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E707B-7B02-A10B-2B6A-9872C134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C87D35-D94B-3ADD-768B-129386490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E970A1-312E-6902-2200-379EAA2EC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1AA88A-D4AA-9B2D-0175-A5EDB0095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CA4DAD-7C06-14F9-05DD-05FF3C80D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9EA398-9EBE-8F08-28E2-87A2E381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C4B6CE-35DD-F17F-AFFA-8CB3CEFA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798295-0385-EB8E-7E9E-47859BEC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05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A3772-414C-485A-FDCA-2952691F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1B5146-C4BA-8E4A-BF21-A0B1F016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C6EDDC-567D-4292-3ECE-38306D09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77D0E7-A62B-E033-EB05-028FB4EB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9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0E27F7-BB08-8082-17C1-78410C81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6ADBC5-E94B-97AB-F3EE-223BB8A4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1135B9-A259-0B6C-3032-A4BFB7D5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6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0FD4D-B964-33EE-612E-EEEB544F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C73E92-893B-DCCD-B8B1-CC7A14EE8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D9579B-6148-B06D-5265-70F3CFC15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DDA2D5-E1FC-5A62-FBE7-4A5127AE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55B9FD-8C55-4671-6124-CDF08A77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3AF02F-3057-A8B8-47B8-73F90349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85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64E3E-B714-571A-578D-9625D199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8442AC-F64A-2268-D007-AB9EC315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C27A05-9EBE-404D-D6FC-7A6270B69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C1FF88-D0C8-ECAC-60F3-6B7FB13E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DBC67-A5BE-1030-ACC1-EC0904CE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EF2E62-70D3-7439-53DD-69493138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3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34F4A9-FFC4-694C-4980-AC874999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21AD10-7D85-3187-E7C3-C3F54D46F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D1FD26-A32D-B566-6A57-DB8030261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7A29-3290-42AD-9F93-79C6A813D259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46FCBE-9427-1ECE-C02D-D66C9B666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B53E68-F919-4B9E-4CE0-BDC9A9E1A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D88A-C187-472C-9B5A-33BF6B64F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00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AOofzr4b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63800-DEF8-438D-E399-9B891E6CD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Vrije Tijd 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2A5E50-E77A-692B-6BA4-B46C788CD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leefbare stad </a:t>
            </a:r>
          </a:p>
          <a:p>
            <a:r>
              <a:rPr lang="nl-NL" dirty="0"/>
              <a:t>Les 9 </a:t>
            </a:r>
          </a:p>
          <a:p>
            <a:r>
              <a:rPr lang="nl-NL" dirty="0"/>
              <a:t>Herhaling en laatste begrippen </a:t>
            </a:r>
          </a:p>
        </p:txBody>
      </p:sp>
      <p:pic>
        <p:nvPicPr>
          <p:cNvPr id="5" name="Afbeelding 4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919DDE3F-0C0A-6FD2-2503-2E12AD60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49875"/>
            <a:ext cx="5038531" cy="16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0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8EB73-2B7B-4D6C-CBC1-47F183B4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  <a:r>
              <a:rPr lang="nl-NL" dirty="0">
                <a:solidFill>
                  <a:srgbClr val="7030A0"/>
                </a:solidFill>
              </a:rPr>
              <a:t> sleepvraag </a:t>
            </a:r>
            <a:r>
              <a:rPr lang="nl-NL" dirty="0"/>
              <a:t>: piramide van Maslow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39057B-7469-CFE9-52DB-15FE23B9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de volgorde van behoeften volgens Maslow? De eerste die vervuld moet worden, onderaan de zet je laatste bovenaan.</a:t>
            </a:r>
          </a:p>
          <a:p>
            <a:r>
              <a:rPr lang="nl-NL" b="1" dirty="0"/>
              <a:t>Zelfontplooiing</a:t>
            </a:r>
          </a:p>
          <a:p>
            <a:r>
              <a:rPr lang="nl-NL" b="1" dirty="0"/>
              <a:t>Erkenning en waardering </a:t>
            </a:r>
          </a:p>
          <a:p>
            <a:r>
              <a:rPr lang="nl-NL" b="1" dirty="0"/>
              <a:t>Behoefte aan sociaal contact </a:t>
            </a:r>
          </a:p>
          <a:p>
            <a:r>
              <a:rPr lang="nl-NL" b="1" dirty="0"/>
              <a:t>Veiligheid en zekerheid </a:t>
            </a:r>
          </a:p>
          <a:p>
            <a:r>
              <a:rPr lang="nl-NL" b="1" dirty="0"/>
              <a:t>Lichamelijke behoeften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16B22F2-DC06-BF02-E425-709046A1BA98}"/>
              </a:ext>
            </a:extLst>
          </p:cNvPr>
          <p:cNvSpPr/>
          <p:nvPr/>
        </p:nvSpPr>
        <p:spPr>
          <a:xfrm>
            <a:off x="7416556" y="2841430"/>
            <a:ext cx="2104761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Zelfontplooiing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2A8FFFA-95F2-5A23-2F20-B385A9B9E0F5}"/>
              </a:ext>
            </a:extLst>
          </p:cNvPr>
          <p:cNvSpPr/>
          <p:nvPr/>
        </p:nvSpPr>
        <p:spPr>
          <a:xfrm>
            <a:off x="7125038" y="3547901"/>
            <a:ext cx="2687799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Erkenning &amp; waardering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D4BED05-DAA9-B696-02C7-B164D323885A}"/>
              </a:ext>
            </a:extLst>
          </p:cNvPr>
          <p:cNvSpPr/>
          <p:nvPr/>
        </p:nvSpPr>
        <p:spPr>
          <a:xfrm>
            <a:off x="6671167" y="4282913"/>
            <a:ext cx="3610947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Behoefte aan sociaal contact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333AB79-8402-072D-DB00-8CB6B27C7AB6}"/>
              </a:ext>
            </a:extLst>
          </p:cNvPr>
          <p:cNvSpPr/>
          <p:nvPr/>
        </p:nvSpPr>
        <p:spPr>
          <a:xfrm>
            <a:off x="6049054" y="5695855"/>
            <a:ext cx="4839769" cy="780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Lichamelijke behoeften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2BF3F80-3CD9-92B6-5513-67F0BBC6310B}"/>
              </a:ext>
            </a:extLst>
          </p:cNvPr>
          <p:cNvSpPr/>
          <p:nvPr/>
        </p:nvSpPr>
        <p:spPr>
          <a:xfrm>
            <a:off x="6269731" y="4989384"/>
            <a:ext cx="4413820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Veiligheid en zekerheid</a:t>
            </a:r>
          </a:p>
        </p:txBody>
      </p:sp>
    </p:spTree>
    <p:extLst>
      <p:ext uri="{BB962C8B-B14F-4D97-AF65-F5344CB8AC3E}">
        <p14:creationId xmlns:p14="http://schemas.microsoft.com/office/powerpoint/2010/main" val="23306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6C847-A189-485C-7312-6F204921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Kort </a:t>
            </a:r>
            <a:r>
              <a:rPr lang="nl-NL" dirty="0"/>
              <a:t>samengevat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DA276-CF3C-0310-07A0-69E1646E3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Dus: voedsel, water, onderdak</a:t>
            </a:r>
          </a:p>
          <a:p>
            <a:r>
              <a:rPr lang="nl-NL" dirty="0"/>
              <a:t>Stabiliteit veiligheid en orde </a:t>
            </a:r>
          </a:p>
          <a:p>
            <a:r>
              <a:rPr lang="nl-NL" dirty="0"/>
              <a:t>Liefde vriendschap en verbondenheid</a:t>
            </a:r>
          </a:p>
          <a:p>
            <a:r>
              <a:rPr lang="nl-NL" dirty="0"/>
              <a:t>Respect en waardering</a:t>
            </a:r>
          </a:p>
          <a:p>
            <a:r>
              <a:rPr lang="nl-NL" dirty="0"/>
              <a:t>Streven om het beste uit jezelf te halen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90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60CBB-FCD5-E311-8705-7F4311B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b="1" dirty="0" err="1">
                <a:solidFill>
                  <a:srgbClr val="7030A0"/>
                </a:solidFill>
              </a:rPr>
              <a:t>gentrification</a:t>
            </a:r>
            <a:r>
              <a:rPr lang="nl-NL" b="1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0597BC-6C0A-A362-E798-886A60083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https://www.youtube.com/watch?v=1ODF18Hxgpk</a:t>
            </a:r>
          </a:p>
        </p:txBody>
      </p:sp>
    </p:spTree>
    <p:extLst>
      <p:ext uri="{BB962C8B-B14F-4D97-AF65-F5344CB8AC3E}">
        <p14:creationId xmlns:p14="http://schemas.microsoft.com/office/powerpoint/2010/main" val="9704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4757A-3679-3CC3-D6FE-F8A823D4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Samengevat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F04D3F-FB35-C0C0-E795-CA03C83E5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Gentrificatie; is het proces van opwaardering van een buurt of stadsdeel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84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55293-EF4C-1092-38D9-BD1038C2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b="1" dirty="0" err="1">
                <a:solidFill>
                  <a:srgbClr val="7030A0"/>
                </a:solidFill>
              </a:rPr>
              <a:t>leisure</a:t>
            </a:r>
            <a:r>
              <a:rPr lang="nl-NL" dirty="0"/>
              <a:t> regie?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C8AE7E-FB21-CB84-13FD-C595CBA1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525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C972C-E6C8-4E4F-041B-A7AA025E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</a:t>
            </a:r>
            <a:r>
              <a:rPr lang="nl-NL" b="1" dirty="0" err="1">
                <a:solidFill>
                  <a:srgbClr val="7030A0"/>
                </a:solidFill>
              </a:rPr>
              <a:t>leisure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dirty="0"/>
              <a:t>regie volgorde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AF20CB-6580-E1EA-F94F-D2BCB555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910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65479-339B-2954-17C5-A7A65653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Leisure regie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5B97F-4EB0-6C51-A7DD-112718204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issue probleem</a:t>
            </a:r>
          </a:p>
          <a:p>
            <a:r>
              <a:rPr lang="nl-NL" dirty="0"/>
              <a:t>Initiatief verkennen</a:t>
            </a:r>
          </a:p>
          <a:p>
            <a:r>
              <a:rPr lang="nl-NL" dirty="0"/>
              <a:t>Kennismaken, belangen  in kaart</a:t>
            </a:r>
          </a:p>
          <a:p>
            <a:r>
              <a:rPr lang="nl-NL" dirty="0"/>
              <a:t>Opties voor oplossingen</a:t>
            </a:r>
          </a:p>
          <a:p>
            <a:r>
              <a:rPr lang="nl-NL" dirty="0"/>
              <a:t>Uitvoering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06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44213-FCFB-5246-F323-18CB67F1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Leisure Regie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172B60B-C20D-44D9-AEE8-36A289D4E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16" b="13417"/>
          <a:stretch/>
        </p:blipFill>
        <p:spPr>
          <a:xfrm>
            <a:off x="4200690" y="701643"/>
            <a:ext cx="6650811" cy="57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761459A8-4291-C398-9002-F6FC57857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8" y="546100"/>
            <a:ext cx="9845555" cy="6311900"/>
          </a:xfrm>
        </p:spPr>
      </p:pic>
    </p:spTree>
    <p:extLst>
      <p:ext uri="{BB962C8B-B14F-4D97-AF65-F5344CB8AC3E}">
        <p14:creationId xmlns:p14="http://schemas.microsoft.com/office/powerpoint/2010/main" val="50540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6A3D2-6246-7858-C38C-59394CC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Tussenopdracht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CCCE0-0842-8BC5-E6D5-BD5574B9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3 dingen op die je deze periode hebt geleerd</a:t>
            </a:r>
          </a:p>
          <a:p>
            <a:r>
              <a:rPr lang="nl-NL" dirty="0"/>
              <a:t>Schrijf 2 dingen op waarover je meer wilt weten</a:t>
            </a:r>
          </a:p>
          <a:p>
            <a:r>
              <a:rPr lang="nl-NL" dirty="0"/>
              <a:t>Stel 1 vraag over iets dat je nog  niet zo goed hebt begrepen</a:t>
            </a:r>
          </a:p>
          <a:p>
            <a:r>
              <a:rPr lang="nl-NL" dirty="0"/>
              <a:t>Check de begrippenlijst </a:t>
            </a:r>
          </a:p>
        </p:txBody>
      </p:sp>
    </p:spTree>
    <p:extLst>
      <p:ext uri="{BB962C8B-B14F-4D97-AF65-F5344CB8AC3E}">
        <p14:creationId xmlns:p14="http://schemas.microsoft.com/office/powerpoint/2010/main" val="374906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 regie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Piushaven probleemstelling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036703" y="2959202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Herhaling aan de hand van de begrippenlijst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295920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E50171D-911D-403A-A5E0-69900C0AA1FF}"/>
              </a:ext>
            </a:extLst>
          </p:cNvPr>
          <p:cNvSpPr txBox="1"/>
          <p:nvPr/>
        </p:nvSpPr>
        <p:spPr>
          <a:xfrm>
            <a:off x="1504949" y="571499"/>
            <a:ext cx="43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</a:rPr>
              <a:t>Vrijetijd: Laatste les : herhaling </a:t>
            </a: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31870DDF-0017-CB73-E2F3-C12F96236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67" y="356101"/>
            <a:ext cx="7246327" cy="5992743"/>
          </a:xfrm>
        </p:spPr>
      </p:pic>
    </p:spTree>
    <p:extLst>
      <p:ext uri="{BB962C8B-B14F-4D97-AF65-F5344CB8AC3E}">
        <p14:creationId xmlns:p14="http://schemas.microsoft.com/office/powerpoint/2010/main" val="134501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E453B-58B8-A700-E322-A662CC0D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Ethiek</a:t>
            </a:r>
            <a:r>
              <a:rPr lang="nl-NL" dirty="0"/>
              <a:t> in vrije tijd?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65DBBF-2A70-79E1-B1B4-18CB7D83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Omschrijf of en hoe je hiermee te maken hebt binnen de vrije tijd?</a:t>
            </a:r>
          </a:p>
        </p:txBody>
      </p:sp>
    </p:spTree>
    <p:extLst>
      <p:ext uri="{BB962C8B-B14F-4D97-AF65-F5344CB8AC3E}">
        <p14:creationId xmlns:p14="http://schemas.microsoft.com/office/powerpoint/2010/main" val="363581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CB5B2-416D-1937-4BDD-852B3B9F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509"/>
            <a:ext cx="10778412" cy="2797952"/>
          </a:xfrm>
        </p:spPr>
        <p:txBody>
          <a:bodyPr/>
          <a:lstStyle/>
          <a:p>
            <a:r>
              <a:rPr lang="nl-NL" b="1" i="1" dirty="0">
                <a:solidFill>
                  <a:srgbClr val="7030A0"/>
                </a:solidFill>
              </a:rPr>
              <a:t>Hoe beïnvloeden onze sociale structuur, cultuur en maatschappij onze Vrije Tijd?</a:t>
            </a:r>
          </a:p>
        </p:txBody>
      </p:sp>
    </p:spTree>
    <p:extLst>
      <p:ext uri="{BB962C8B-B14F-4D97-AF65-F5344CB8AC3E}">
        <p14:creationId xmlns:p14="http://schemas.microsoft.com/office/powerpoint/2010/main" val="404883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7AF72F30-F359-FAAD-7557-5C1E0593C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51" y="674604"/>
            <a:ext cx="9200759" cy="5102776"/>
          </a:xfrm>
        </p:spPr>
      </p:pic>
    </p:spTree>
    <p:extLst>
      <p:ext uri="{BB962C8B-B14F-4D97-AF65-F5344CB8AC3E}">
        <p14:creationId xmlns:p14="http://schemas.microsoft.com/office/powerpoint/2010/main" val="3251864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45070-83CC-7BD4-32C2-5AE20B7C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Leisure </a:t>
            </a:r>
          </a:p>
        </p:txBody>
      </p:sp>
      <p:pic>
        <p:nvPicPr>
          <p:cNvPr id="5" name="Tijdelijke aanduiding voor inhoud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32D3CBF3-0912-1F16-E817-231D35A6A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37" y="1404937"/>
            <a:ext cx="9503188" cy="5311069"/>
          </a:xfrm>
        </p:spPr>
      </p:pic>
    </p:spTree>
    <p:extLst>
      <p:ext uri="{BB962C8B-B14F-4D97-AF65-F5344CB8AC3E}">
        <p14:creationId xmlns:p14="http://schemas.microsoft.com/office/powerpoint/2010/main" val="3010046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135D6-DAE1-4F91-B641-CA73EC71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zit de hoogste intrinsieke motivatie?</a:t>
            </a:r>
          </a:p>
        </p:txBody>
      </p:sp>
      <p:pic>
        <p:nvPicPr>
          <p:cNvPr id="4" name="Tijdelijke aanduiding voor inhoud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A645662E-11E9-14B8-0A39-65F69CE89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08" y="1426557"/>
            <a:ext cx="9585013" cy="5356798"/>
          </a:xfrm>
        </p:spPr>
      </p:pic>
    </p:spTree>
    <p:extLst>
      <p:ext uri="{BB962C8B-B14F-4D97-AF65-F5344CB8AC3E}">
        <p14:creationId xmlns:p14="http://schemas.microsoft.com/office/powerpoint/2010/main" val="57080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08AF0-AE49-7D7B-15F1-9AE2A67E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zit de hoogste intrinsieke motivatie?</a:t>
            </a:r>
          </a:p>
        </p:txBody>
      </p:sp>
      <p:pic>
        <p:nvPicPr>
          <p:cNvPr id="5" name="Tijdelijke aanduiding voor inhoud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BD60BAD3-534B-53ED-DE91-642F00FCB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96" y="1799771"/>
            <a:ext cx="8643877" cy="4839154"/>
          </a:xfrm>
        </p:spPr>
      </p:pic>
    </p:spTree>
    <p:extLst>
      <p:ext uri="{BB962C8B-B14F-4D97-AF65-F5344CB8AC3E}">
        <p14:creationId xmlns:p14="http://schemas.microsoft.com/office/powerpoint/2010/main" val="1429211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4A449-4EA6-E933-3633-96C15BC6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Bestudeer: Barometer duurzame evenementen </a:t>
            </a:r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C959D02-AC46-154B-BF85-543F058A0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0" y="2040955"/>
            <a:ext cx="11880659" cy="2959669"/>
          </a:xfrm>
        </p:spPr>
      </p:pic>
    </p:spTree>
    <p:extLst>
      <p:ext uri="{BB962C8B-B14F-4D97-AF65-F5344CB8AC3E}">
        <p14:creationId xmlns:p14="http://schemas.microsoft.com/office/powerpoint/2010/main" val="1286217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8E3BE-3CF4-2F78-03FC-F2072D81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Klaar voor de toets!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CC583-4AE0-7DFD-D242-387F150B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dingen niet duidelijk…</a:t>
            </a:r>
          </a:p>
          <a:p>
            <a:endParaRPr lang="nl-NL" dirty="0"/>
          </a:p>
          <a:p>
            <a:r>
              <a:rPr lang="nl-NL" dirty="0"/>
              <a:t>…. Stel vragen</a:t>
            </a:r>
          </a:p>
          <a:p>
            <a:endParaRPr lang="nl-NL" dirty="0"/>
          </a:p>
          <a:p>
            <a:r>
              <a:rPr lang="nl-NL" dirty="0"/>
              <a:t>Veel succes op jullie stages! </a:t>
            </a:r>
          </a:p>
        </p:txBody>
      </p:sp>
    </p:spTree>
    <p:extLst>
      <p:ext uri="{BB962C8B-B14F-4D97-AF65-F5344CB8AC3E}">
        <p14:creationId xmlns:p14="http://schemas.microsoft.com/office/powerpoint/2010/main" val="80183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2FE74-67A3-468F-9979-09D95458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Leerdoelen </a:t>
            </a:r>
            <a:r>
              <a:rPr lang="nl-NL" dirty="0"/>
              <a:t>van 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EE9E0-8EF1-16C7-AC30-68988A72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2" y="1956254"/>
            <a:ext cx="10515600" cy="4351338"/>
          </a:xfrm>
        </p:spPr>
        <p:txBody>
          <a:bodyPr/>
          <a:lstStyle/>
          <a:p>
            <a:r>
              <a:rPr lang="nl-NL" dirty="0"/>
              <a:t>Bespreken van de opdracht </a:t>
            </a:r>
            <a:r>
              <a:rPr lang="nl-NL" b="1" dirty="0" err="1">
                <a:solidFill>
                  <a:srgbClr val="7030A0"/>
                </a:solidFill>
              </a:rPr>
              <a:t>Hofbogenpark</a:t>
            </a:r>
            <a:r>
              <a:rPr lang="nl-NL" b="1" dirty="0">
                <a:solidFill>
                  <a:srgbClr val="7030A0"/>
                </a:solidFill>
              </a:rPr>
              <a:t> </a:t>
            </a:r>
          </a:p>
          <a:p>
            <a:r>
              <a:rPr lang="nl-NL" dirty="0"/>
              <a:t>Herhaling (kern) begrippen</a:t>
            </a:r>
            <a:endParaRPr lang="nl-NL" b="1" dirty="0">
              <a:solidFill>
                <a:srgbClr val="7030A0"/>
              </a:solidFill>
            </a:endParaRPr>
          </a:p>
          <a:p>
            <a:r>
              <a:rPr lang="nl-NL" dirty="0"/>
              <a:t>Eigen input / reflectie afgelopen periode VT </a:t>
            </a:r>
          </a:p>
          <a:p>
            <a:r>
              <a:rPr lang="nl-NL" dirty="0"/>
              <a:t>Leren kennistoets </a:t>
            </a:r>
          </a:p>
        </p:txBody>
      </p:sp>
    </p:spTree>
    <p:extLst>
      <p:ext uri="{BB962C8B-B14F-4D97-AF65-F5344CB8AC3E}">
        <p14:creationId xmlns:p14="http://schemas.microsoft.com/office/powerpoint/2010/main" val="113994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BB15E-01D3-15EB-423D-9CAF94BD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Opdracht </a:t>
            </a:r>
            <a:r>
              <a:rPr lang="nl-NL" dirty="0" err="1">
                <a:solidFill>
                  <a:srgbClr val="7030A0"/>
                </a:solidFill>
              </a:rPr>
              <a:t>Hofbogenpark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27B00-CE1C-88E8-2E8E-41EC7471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tweetallen</a:t>
            </a:r>
          </a:p>
          <a:p>
            <a:r>
              <a:rPr lang="nl-NL" dirty="0"/>
              <a:t>- leg aan elkaar het concept van het park uit. Wat is het? Wat straalt het uit? Wat hadden ze beter kunnen doen?</a:t>
            </a:r>
          </a:p>
          <a:p>
            <a:r>
              <a:rPr lang="nl-NL" dirty="0"/>
              <a:t>Welke 3 concepten voor evenementen zou je hier uit kunnen voeren en waarom?</a:t>
            </a:r>
          </a:p>
          <a:p>
            <a:r>
              <a:rPr lang="nl-NL" dirty="0"/>
              <a:t>Leg aan elkaar uit wat gentrificatie/</a:t>
            </a:r>
            <a:r>
              <a:rPr lang="nl-NL" dirty="0" err="1"/>
              <a:t>gentrification</a:t>
            </a:r>
            <a:r>
              <a:rPr lang="nl-NL" dirty="0"/>
              <a:t> betekent</a:t>
            </a:r>
          </a:p>
          <a:p>
            <a:endParaRPr lang="nl-NL" dirty="0"/>
          </a:p>
          <a:p>
            <a:r>
              <a:rPr lang="nl-NL" dirty="0"/>
              <a:t>Tot slot; wat vonden jullie van het park? Zouden jullie er naar toe gaan?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08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A30F1-0154-8109-27BB-E569CF48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de piramide van </a:t>
            </a:r>
            <a:r>
              <a:rPr lang="nl-NL" b="1" dirty="0" err="1">
                <a:solidFill>
                  <a:srgbClr val="7030A0"/>
                </a:solidFill>
              </a:rPr>
              <a:t>maslow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dirty="0"/>
              <a:t>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DB2D51-5AB3-F5CA-1D8F-809281CF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61096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68CF1-5CC5-F9AC-0CDB-7104AE27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piramide van Maslow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1CC006-7479-776E-4FC2-5241F383F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(13) Piramide van Basisbehoeften van Abraham Maslow - Motivatietheorie (2 van 6)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04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33607-9410-7820-754F-1A24BB42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de piramide van </a:t>
            </a:r>
            <a:r>
              <a:rPr lang="nl-NL" b="1" dirty="0" err="1">
                <a:solidFill>
                  <a:srgbClr val="7030A0"/>
                </a:solidFill>
              </a:rPr>
              <a:t>maslow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dirty="0"/>
              <a:t>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30DA46-E889-BC8B-6C19-A8A4959C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b="1" dirty="0"/>
              <a:t>hiërarchie </a:t>
            </a:r>
            <a:r>
              <a:rPr lang="nl-NL" dirty="0"/>
              <a:t>van behoeften die het menselijk gedrag motiveert</a:t>
            </a:r>
          </a:p>
          <a:p>
            <a:endParaRPr lang="nl-NL" dirty="0"/>
          </a:p>
          <a:p>
            <a:r>
              <a:rPr lang="nl-NL" dirty="0"/>
              <a:t>Het begint met het meest fundamentele, biologische behoeften, gevolgd door behoefte aan veiligheid en zekerheid</a:t>
            </a:r>
          </a:p>
          <a:p>
            <a:endParaRPr lang="nl-NL" dirty="0"/>
          </a:p>
          <a:p>
            <a:r>
              <a:rPr lang="nl-NL" dirty="0"/>
              <a:t>Sociale behoeften komen vervolgens, gevolgd door het verlangen naar erkenning </a:t>
            </a:r>
          </a:p>
          <a:p>
            <a:endParaRPr lang="nl-NL" dirty="0"/>
          </a:p>
          <a:p>
            <a:r>
              <a:rPr lang="nl-NL" dirty="0"/>
              <a:t>Ten slotte zelfontplooiing </a:t>
            </a:r>
          </a:p>
        </p:txBody>
      </p:sp>
    </p:spTree>
    <p:extLst>
      <p:ext uri="{BB962C8B-B14F-4D97-AF65-F5344CB8AC3E}">
        <p14:creationId xmlns:p14="http://schemas.microsoft.com/office/powerpoint/2010/main" val="35572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47921-67CF-16D2-DED3-48D92E21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A97FF0E6-A46F-6235-13F6-6391B95E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75" y="1825625"/>
            <a:ext cx="7357850" cy="4351338"/>
          </a:xfrm>
        </p:spPr>
      </p:pic>
    </p:spTree>
    <p:extLst>
      <p:ext uri="{BB962C8B-B14F-4D97-AF65-F5344CB8AC3E}">
        <p14:creationId xmlns:p14="http://schemas.microsoft.com/office/powerpoint/2010/main" val="322098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8EB73-2B7B-4D6C-CBC1-47F183B4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  <a:r>
              <a:rPr lang="nl-NL" dirty="0">
                <a:solidFill>
                  <a:srgbClr val="7030A0"/>
                </a:solidFill>
              </a:rPr>
              <a:t> sleepvraag </a:t>
            </a:r>
            <a:r>
              <a:rPr lang="nl-NL" dirty="0"/>
              <a:t>: piramide van Maslow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39057B-7469-CFE9-52DB-15FE23B9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56712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Wat is de volgorde van behoeften volgens Maslow? De eerste die vervuld moet worden, onderaan de zet je laatste bovenaan. </a:t>
            </a:r>
            <a:endParaRPr lang="nl-NL" b="1" dirty="0"/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marL="0" indent="0" algn="ctr">
              <a:buNone/>
            </a:pPr>
            <a:endParaRPr lang="nl-NL" b="1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16B22F2-DC06-BF02-E425-709046A1BA98}"/>
              </a:ext>
            </a:extLst>
          </p:cNvPr>
          <p:cNvSpPr/>
          <p:nvPr/>
        </p:nvSpPr>
        <p:spPr>
          <a:xfrm>
            <a:off x="4408129" y="4716646"/>
            <a:ext cx="2333625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Zelfontplooiing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2A8FFFA-95F2-5A23-2F20-B385A9B9E0F5}"/>
              </a:ext>
            </a:extLst>
          </p:cNvPr>
          <p:cNvSpPr/>
          <p:nvPr/>
        </p:nvSpPr>
        <p:spPr>
          <a:xfrm>
            <a:off x="4231044" y="2482237"/>
            <a:ext cx="2687799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Erkenning &amp; waardering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D4BED05-DAA9-B696-02C7-B164D323885A}"/>
              </a:ext>
            </a:extLst>
          </p:cNvPr>
          <p:cNvSpPr/>
          <p:nvPr/>
        </p:nvSpPr>
        <p:spPr>
          <a:xfrm>
            <a:off x="4117521" y="5423446"/>
            <a:ext cx="2914844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Behoefte aan sociaal contact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333AB79-8402-072D-DB00-8CB6B27C7AB6}"/>
              </a:ext>
            </a:extLst>
          </p:cNvPr>
          <p:cNvSpPr/>
          <p:nvPr/>
        </p:nvSpPr>
        <p:spPr>
          <a:xfrm>
            <a:off x="4117521" y="3167061"/>
            <a:ext cx="2914844" cy="780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Lichamelijke behoeften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E43EC65-3D68-C50F-5013-C64F09B9B051}"/>
              </a:ext>
            </a:extLst>
          </p:cNvPr>
          <p:cNvSpPr/>
          <p:nvPr/>
        </p:nvSpPr>
        <p:spPr>
          <a:xfrm>
            <a:off x="3963565" y="4031822"/>
            <a:ext cx="3222755" cy="600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Veiligheid en zekerheid</a:t>
            </a:r>
          </a:p>
        </p:txBody>
      </p:sp>
    </p:spTree>
    <p:extLst>
      <p:ext uri="{BB962C8B-B14F-4D97-AF65-F5344CB8AC3E}">
        <p14:creationId xmlns:p14="http://schemas.microsoft.com/office/powerpoint/2010/main" val="19857716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505</Words>
  <Application>Microsoft Office PowerPoint</Application>
  <PresentationFormat>Breedbeeld</PresentationFormat>
  <Paragraphs>97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Kantoorthema</vt:lpstr>
      <vt:lpstr>Vrije Tijd  </vt:lpstr>
      <vt:lpstr>PowerPoint-presentatie</vt:lpstr>
      <vt:lpstr>Leerdoelen van vandaag </vt:lpstr>
      <vt:lpstr>Opdracht Hofbogenpark</vt:lpstr>
      <vt:lpstr>Wat houdt de piramide van maslow in?</vt:lpstr>
      <vt:lpstr>De piramide van Maslow </vt:lpstr>
      <vt:lpstr>Wat houdt de piramide van maslow in?</vt:lpstr>
      <vt:lpstr>PowerPoint-presentatie</vt:lpstr>
      <vt:lpstr>Opdracht sleepvraag : piramide van Maslow </vt:lpstr>
      <vt:lpstr>Opdracht sleepvraag : piramide van Maslow </vt:lpstr>
      <vt:lpstr>Kort samengevat </vt:lpstr>
      <vt:lpstr>Wat is gentrification?</vt:lpstr>
      <vt:lpstr>Samengevat</vt:lpstr>
      <vt:lpstr>Wat is leisure regie? </vt:lpstr>
      <vt:lpstr>Proces leisure regie volgorde </vt:lpstr>
      <vt:lpstr>Leisure regie </vt:lpstr>
      <vt:lpstr>Leisure Regie</vt:lpstr>
      <vt:lpstr>PowerPoint-presentatie</vt:lpstr>
      <vt:lpstr>Tussenopdracht </vt:lpstr>
      <vt:lpstr>PowerPoint-presentatie</vt:lpstr>
      <vt:lpstr>Ethiek in vrije tijd? </vt:lpstr>
      <vt:lpstr>Hoe beïnvloeden onze sociale structuur, cultuur en maatschappij onze Vrije Tijd?</vt:lpstr>
      <vt:lpstr>PowerPoint-presentatie</vt:lpstr>
      <vt:lpstr>Piramide van Leisure </vt:lpstr>
      <vt:lpstr>Waar zit de hoogste intrinsieke motivatie?</vt:lpstr>
      <vt:lpstr>Waar zit de hoogste intrinsieke motivatie?</vt:lpstr>
      <vt:lpstr>Bestudeer: Barometer duurzame evenementen </vt:lpstr>
      <vt:lpstr>Klaar voor de toets!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de Laat</dc:creator>
  <cp:lastModifiedBy>Lotte de Laat</cp:lastModifiedBy>
  <cp:revision>2</cp:revision>
  <dcterms:created xsi:type="dcterms:W3CDTF">2023-10-31T10:13:50Z</dcterms:created>
  <dcterms:modified xsi:type="dcterms:W3CDTF">2023-11-02T09:05:51Z</dcterms:modified>
</cp:coreProperties>
</file>